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3" r:id="rId2"/>
    <p:sldId id="276" r:id="rId3"/>
    <p:sldId id="258" r:id="rId4"/>
    <p:sldId id="259" r:id="rId5"/>
    <p:sldId id="282" r:id="rId6"/>
    <p:sldId id="283" r:id="rId7"/>
    <p:sldId id="261" r:id="rId8"/>
    <p:sldId id="262" r:id="rId9"/>
    <p:sldId id="277" r:id="rId10"/>
    <p:sldId id="278" r:id="rId11"/>
    <p:sldId id="279" r:id="rId12"/>
    <p:sldId id="280" r:id="rId13"/>
    <p:sldId id="281" r:id="rId14"/>
    <p:sldId id="268" r:id="rId15"/>
    <p:sldId id="269" r:id="rId16"/>
    <p:sldId id="270" r:id="rId17"/>
    <p:sldId id="274" r:id="rId18"/>
    <p:sldId id="271" r:id="rId19"/>
    <p:sldId id="272" r:id="rId20"/>
    <p:sldId id="26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64" y="10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BA883-BAA6-994F-B47B-45F38F19650C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D09C5-4BA9-5E4D-B5E1-9B6DD3D709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78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362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21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17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92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2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8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58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27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08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6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A9941-6E5F-D94C-8C7D-70CBBDD10787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7B18-AE83-1745-8F7E-C6ED1A7BB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86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Tuesday, November 18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096000" cy="57784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HW= Unit 3 Review Problems #11-20</a:t>
            </a:r>
            <a:endParaRPr lang="en-US" sz="2800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>
                <a:ea typeface="MS PGothic" charset="0"/>
              </a:rPr>
              <a:t>Objective:</a:t>
            </a:r>
            <a:r>
              <a:rPr lang="en-US" sz="2800" dirty="0" err="1" smtClean="0">
                <a:ea typeface="ＭＳ Ｐゴシック" charset="0"/>
                <a:cs typeface="MS PGothic" charset="0"/>
              </a:rPr>
              <a:t>We</a:t>
            </a:r>
            <a:r>
              <a:rPr lang="en-US" sz="2800" dirty="0" smtClean="0">
                <a:ea typeface="ＭＳ Ｐゴシック" charset="0"/>
                <a:cs typeface="MS PGothic" charset="0"/>
              </a:rPr>
              <a:t> </a:t>
            </a:r>
            <a:r>
              <a:rPr lang="en-US" sz="2800" dirty="0">
                <a:ea typeface="ＭＳ Ｐゴシック" charset="0"/>
                <a:cs typeface="MS PGothic" charset="0"/>
              </a:rPr>
              <a:t>will </a:t>
            </a:r>
            <a:r>
              <a:rPr lang="en-US" sz="2800" dirty="0" smtClean="0">
                <a:ea typeface="ＭＳ Ｐゴシック" charset="0"/>
                <a:cs typeface="MS PGothic" charset="0"/>
              </a:rPr>
              <a:t>complete a POGIL to understand the how IONS are formed.</a:t>
            </a:r>
          </a:p>
          <a:p>
            <a:pPr marL="0" indent="0">
              <a:buNone/>
            </a:pPr>
            <a:r>
              <a:rPr lang="en-US" sz="2800" b="1" u="sng" dirty="0" smtClean="0">
                <a:ea typeface="MS PGothic" charset="0"/>
              </a:rPr>
              <a:t>Catalyst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(Answer Choices):</a:t>
            </a:r>
          </a:p>
          <a:p>
            <a:pPr marL="0" indent="0">
              <a:buNone/>
            </a:pPr>
            <a:r>
              <a:rPr lang="en-US" sz="2800" b="1" dirty="0"/>
              <a:t>F. </a:t>
            </a:r>
            <a:r>
              <a:rPr lang="en-US" sz="2800" dirty="0"/>
              <a:t>3 kb 800°C</a:t>
            </a:r>
          </a:p>
          <a:p>
            <a:pPr marL="0" indent="0">
              <a:buNone/>
            </a:pPr>
            <a:r>
              <a:rPr lang="en-US" sz="2800" b="1" dirty="0"/>
              <a:t>G. </a:t>
            </a:r>
            <a:r>
              <a:rPr lang="en-US" sz="2800" dirty="0"/>
              <a:t>5 kb 400°C</a:t>
            </a:r>
          </a:p>
          <a:p>
            <a:pPr marL="0" indent="0">
              <a:buNone/>
            </a:pPr>
            <a:r>
              <a:rPr lang="en-US" sz="2800" b="1" dirty="0"/>
              <a:t>H. </a:t>
            </a:r>
            <a:r>
              <a:rPr lang="en-US" sz="2800" dirty="0"/>
              <a:t>8 kb 1,000°C</a:t>
            </a:r>
          </a:p>
          <a:p>
            <a:pPr marL="0" indent="0">
              <a:buNone/>
            </a:pPr>
            <a:r>
              <a:rPr lang="en-US" sz="2800" b="1" dirty="0"/>
              <a:t>J. </a:t>
            </a:r>
            <a:r>
              <a:rPr lang="en-US" sz="2800" dirty="0"/>
              <a:t>11 kb 600°</a:t>
            </a:r>
            <a:r>
              <a:rPr lang="en-US" sz="2800" dirty="0" smtClean="0"/>
              <a:t>C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b="1" u="sng" dirty="0" smtClean="0"/>
              <a:t>Standard</a:t>
            </a:r>
            <a:r>
              <a:rPr lang="en-US" sz="2800" b="1" dirty="0" smtClean="0"/>
              <a:t>: IOD 401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763" y="5994400"/>
            <a:ext cx="9144001" cy="863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11/18                                POGIL: Ions                                      74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800" y="55753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Table of Contents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067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Share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Share annotations.</a:t>
            </a:r>
          </a:p>
          <a:p>
            <a:pPr marL="0" indent="0">
              <a:buNone/>
            </a:pPr>
            <a:r>
              <a:rPr lang="en-US" sz="5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4864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Before You Begin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500" dirty="0" smtClean="0"/>
              <a:t> </a:t>
            </a:r>
            <a:r>
              <a:rPr lang="en-US" sz="5500" smtClean="0"/>
              <a:t>*Note this </a:t>
            </a:r>
            <a:r>
              <a:rPr lang="en-US" sz="5500" dirty="0" smtClean="0"/>
              <a:t>on your PT!</a:t>
            </a:r>
          </a:p>
        </p:txBody>
      </p:sp>
      <p:pic>
        <p:nvPicPr>
          <p:cNvPr id="4" name="Picture 3" descr="PTableMetalNon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03500"/>
            <a:ext cx="80772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94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Ions POGIL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838089"/>
          </a:xfrm>
        </p:spPr>
        <p:txBody>
          <a:bodyPr>
            <a:normAutofit fontScale="92500" lnSpcReduction="20000"/>
          </a:bodyPr>
          <a:lstStyle/>
          <a:p>
            <a:r>
              <a:rPr lang="en-US" sz="5500" dirty="0" smtClean="0"/>
              <a:t>Work in the same groups as last time. </a:t>
            </a:r>
            <a:r>
              <a:rPr lang="en-US" sz="5500" b="1" u="sng" dirty="0" smtClean="0"/>
              <a:t>This time switch roles.</a:t>
            </a:r>
          </a:p>
          <a:p>
            <a:r>
              <a:rPr lang="en-US" sz="5500" i="1" dirty="0" smtClean="0"/>
              <a:t>The spokesperson may ask Ms. Ingham up to 2 questions before points are deducted from the whole group!</a:t>
            </a:r>
          </a:p>
          <a:p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2439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000" b="1" dirty="0" smtClean="0"/>
              <a:t>Quality Control add responses!</a:t>
            </a:r>
            <a:endParaRPr lang="en-US" sz="5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7855860"/>
              </p:ext>
            </p:extLst>
          </p:nvPr>
        </p:nvGraphicFramePr>
        <p:xfrm>
          <a:off x="457200" y="1600200"/>
          <a:ext cx="8229600" cy="4872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052"/>
                <a:gridCol w="1636469"/>
                <a:gridCol w="514090"/>
                <a:gridCol w="514090"/>
                <a:gridCol w="453609"/>
                <a:gridCol w="2479729"/>
                <a:gridCol w="612561"/>
              </a:tblGrid>
              <a:tr h="117875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Group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br>
                        <a:rPr lang="en-US" dirty="0" smtClean="0"/>
                      </a:br>
                      <a:r>
                        <a:rPr lang="en-US" dirty="0" smtClean="0"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✓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9a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11c</a:t>
                      </a:r>
                    </a:p>
                  </a:txBody>
                  <a:tcPr/>
                </a:tc>
              </a:tr>
              <a:tr h="47805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25127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5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r>
                        <a:rPr lang="en-US" baseline="0" dirty="0" smtClean="0"/>
                        <a:t>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477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 1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785320"/>
              </p:ext>
            </p:extLst>
          </p:nvPr>
        </p:nvGraphicFramePr>
        <p:xfrm>
          <a:off x="457200" y="1600200"/>
          <a:ext cx="8229600" cy="530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1:</a:t>
                      </a:r>
                    </a:p>
                    <a:p>
                      <a:r>
                        <a:rPr lang="en-US" sz="2800" dirty="0" smtClean="0"/>
                        <a:t>Austin</a:t>
                      </a:r>
                    </a:p>
                    <a:p>
                      <a:r>
                        <a:rPr lang="en-US" sz="2800" dirty="0" smtClean="0"/>
                        <a:t>Maxine</a:t>
                      </a:r>
                    </a:p>
                    <a:p>
                      <a:r>
                        <a:rPr lang="en-US" sz="2800" dirty="0" err="1" smtClean="0"/>
                        <a:t>Xiaolin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r>
                        <a:rPr lang="en-US" sz="2800" dirty="0" smtClean="0"/>
                        <a:t>Alana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2:</a:t>
                      </a:r>
                    </a:p>
                    <a:p>
                      <a:r>
                        <a:rPr lang="en-US" sz="2800" dirty="0" err="1" smtClean="0"/>
                        <a:t>Amari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Indya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Kaytlyn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Tosan</a:t>
                      </a:r>
                      <a:endParaRPr lang="en-US" sz="2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3:</a:t>
                      </a:r>
                    </a:p>
                    <a:p>
                      <a:r>
                        <a:rPr lang="en-US" sz="2800" dirty="0" err="1" smtClean="0"/>
                        <a:t>Ayanna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Jalisa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Shanti</a:t>
                      </a:r>
                    </a:p>
                    <a:p>
                      <a:r>
                        <a:rPr lang="en-US" sz="2800" dirty="0" err="1" smtClean="0"/>
                        <a:t>Amira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Jaylen</a:t>
                      </a:r>
                      <a:endParaRPr lang="en-US" sz="2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4:</a:t>
                      </a:r>
                    </a:p>
                    <a:p>
                      <a:r>
                        <a:rPr lang="en-US" sz="2800" dirty="0" err="1" smtClean="0"/>
                        <a:t>Temirlan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Nia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Ciara</a:t>
                      </a:r>
                    </a:p>
                    <a:p>
                      <a:r>
                        <a:rPr lang="en-US" sz="2800" dirty="0" smtClean="0"/>
                        <a:t>Erin S.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5:</a:t>
                      </a:r>
                    </a:p>
                    <a:p>
                      <a:r>
                        <a:rPr lang="en-US" sz="2800" dirty="0" err="1" smtClean="0"/>
                        <a:t>Vania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Rebecca</a:t>
                      </a:r>
                      <a:r>
                        <a:rPr lang="en-US" sz="2800" baseline="0" dirty="0" smtClean="0"/>
                        <a:t> L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Ernst</a:t>
                      </a:r>
                    </a:p>
                    <a:p>
                      <a:r>
                        <a:rPr lang="en-US" sz="2800" dirty="0" err="1" smtClean="0"/>
                        <a:t>Nima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6:</a:t>
                      </a:r>
                    </a:p>
                    <a:p>
                      <a:r>
                        <a:rPr lang="en-US" sz="2800" dirty="0" err="1" smtClean="0"/>
                        <a:t>Jaleyia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Dominic</a:t>
                      </a:r>
                    </a:p>
                    <a:p>
                      <a:r>
                        <a:rPr lang="en-US" sz="2800" dirty="0" smtClean="0"/>
                        <a:t>Erin G.</a:t>
                      </a:r>
                    </a:p>
                    <a:p>
                      <a:r>
                        <a:rPr lang="en-US" sz="2800" dirty="0" smtClean="0"/>
                        <a:t>Reginald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7:</a:t>
                      </a:r>
                    </a:p>
                    <a:p>
                      <a:r>
                        <a:rPr lang="en-US" sz="2800" dirty="0" smtClean="0"/>
                        <a:t>Brian</a:t>
                      </a:r>
                    </a:p>
                    <a:p>
                      <a:r>
                        <a:rPr lang="en-US" sz="2800" dirty="0" smtClean="0"/>
                        <a:t>Fabian</a:t>
                      </a:r>
                    </a:p>
                    <a:p>
                      <a:r>
                        <a:rPr lang="en-US" sz="2800" dirty="0" smtClean="0"/>
                        <a:t>Kayla</a:t>
                      </a:r>
                    </a:p>
                    <a:p>
                      <a:r>
                        <a:rPr lang="en-US" sz="2800" dirty="0" smtClean="0"/>
                        <a:t>Rebecca T</a:t>
                      </a:r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85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 2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160891"/>
              </p:ext>
            </p:extLst>
          </p:nvPr>
        </p:nvGraphicFramePr>
        <p:xfrm>
          <a:off x="457200" y="1600200"/>
          <a:ext cx="8229600" cy="48767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1:</a:t>
                      </a:r>
                    </a:p>
                    <a:p>
                      <a:r>
                        <a:rPr lang="en-US" sz="2800" dirty="0" smtClean="0"/>
                        <a:t>Destiny B.</a:t>
                      </a:r>
                    </a:p>
                    <a:p>
                      <a:r>
                        <a:rPr lang="en-US" sz="2800" dirty="0" smtClean="0"/>
                        <a:t>Tyler</a:t>
                      </a:r>
                      <a:r>
                        <a:rPr lang="en-US" sz="2800" baseline="0" dirty="0" smtClean="0"/>
                        <a:t> R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r>
                        <a:rPr lang="en-US" sz="2800" dirty="0" smtClean="0"/>
                        <a:t>Alex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2:</a:t>
                      </a:r>
                    </a:p>
                    <a:p>
                      <a:r>
                        <a:rPr lang="en-US" sz="2800" dirty="0" err="1" smtClean="0"/>
                        <a:t>Lovette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Destiny L.</a:t>
                      </a:r>
                    </a:p>
                    <a:p>
                      <a:r>
                        <a:rPr lang="en-US" sz="2800" dirty="0" err="1" smtClean="0"/>
                        <a:t>Javarus</a:t>
                      </a:r>
                      <a:endParaRPr lang="en-US" sz="2800" dirty="0" smtClean="0"/>
                    </a:p>
                    <a:p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3:</a:t>
                      </a:r>
                    </a:p>
                    <a:p>
                      <a:r>
                        <a:rPr lang="en-US" sz="2800" dirty="0" smtClean="0"/>
                        <a:t>Tyler</a:t>
                      </a:r>
                      <a:r>
                        <a:rPr lang="en-US" sz="2800" baseline="0" dirty="0" smtClean="0"/>
                        <a:t> L.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Max</a:t>
                      </a:r>
                    </a:p>
                    <a:p>
                      <a:r>
                        <a:rPr lang="en-US" sz="2800" dirty="0" smtClean="0"/>
                        <a:t>Monique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4:</a:t>
                      </a:r>
                    </a:p>
                    <a:p>
                      <a:r>
                        <a:rPr lang="en-US" sz="2800" dirty="0" smtClean="0"/>
                        <a:t>Desiree</a:t>
                      </a:r>
                    </a:p>
                    <a:p>
                      <a:r>
                        <a:rPr lang="en-US" sz="2800" dirty="0" smtClean="0"/>
                        <a:t>Troy</a:t>
                      </a:r>
                    </a:p>
                    <a:p>
                      <a:r>
                        <a:rPr lang="en-US" sz="2800" dirty="0" smtClean="0"/>
                        <a:t>Sarah</a:t>
                      </a:r>
                    </a:p>
                    <a:p>
                      <a:r>
                        <a:rPr lang="en-US" sz="2800" dirty="0" err="1" smtClean="0"/>
                        <a:t>Tsz</a:t>
                      </a:r>
                      <a:r>
                        <a:rPr lang="en-US" sz="2800" dirty="0" smtClean="0"/>
                        <a:t> Yan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5:</a:t>
                      </a:r>
                    </a:p>
                    <a:p>
                      <a:r>
                        <a:rPr lang="en-US" sz="2800" dirty="0" smtClean="0"/>
                        <a:t>Sheridan</a:t>
                      </a:r>
                    </a:p>
                    <a:p>
                      <a:r>
                        <a:rPr lang="en-US" sz="2800" dirty="0" smtClean="0"/>
                        <a:t>Kevin</a:t>
                      </a:r>
                    </a:p>
                    <a:p>
                      <a:r>
                        <a:rPr lang="en-US" sz="2800" dirty="0" smtClean="0"/>
                        <a:t>Georgia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6:</a:t>
                      </a:r>
                    </a:p>
                    <a:p>
                      <a:r>
                        <a:rPr lang="en-US" sz="2800" dirty="0" err="1" smtClean="0"/>
                        <a:t>Samala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Brian</a:t>
                      </a:r>
                    </a:p>
                    <a:p>
                      <a:r>
                        <a:rPr lang="en-US" sz="2800" dirty="0" smtClean="0"/>
                        <a:t>Mike</a:t>
                      </a:r>
                    </a:p>
                    <a:p>
                      <a:r>
                        <a:rPr lang="en-US" sz="2800" dirty="0" err="1" smtClean="0"/>
                        <a:t>Quiona</a:t>
                      </a:r>
                      <a:endParaRPr lang="en-US" sz="28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Group 7: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6144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 5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472002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1:</a:t>
                      </a:r>
                    </a:p>
                    <a:p>
                      <a:r>
                        <a:rPr lang="en-US" sz="2400" dirty="0" smtClean="0"/>
                        <a:t>Derrick</a:t>
                      </a:r>
                    </a:p>
                    <a:p>
                      <a:r>
                        <a:rPr lang="en-US" sz="2400" dirty="0" smtClean="0"/>
                        <a:t>Brandon</a:t>
                      </a:r>
                    </a:p>
                    <a:p>
                      <a:r>
                        <a:rPr lang="en-US" sz="2400" dirty="0" smtClean="0"/>
                        <a:t>Marilyn</a:t>
                      </a:r>
                    </a:p>
                    <a:p>
                      <a:r>
                        <a:rPr lang="en-US" sz="2400" dirty="0" err="1" smtClean="0"/>
                        <a:t>Salim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Kelly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2:</a:t>
                      </a:r>
                    </a:p>
                    <a:p>
                      <a:r>
                        <a:rPr lang="en-US" sz="2400" dirty="0" err="1" smtClean="0"/>
                        <a:t>Taya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Lujeine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Bryce</a:t>
                      </a:r>
                    </a:p>
                    <a:p>
                      <a:r>
                        <a:rPr lang="en-US" sz="2400" dirty="0" smtClean="0"/>
                        <a:t>Mark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3: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4:</a:t>
                      </a:r>
                    </a:p>
                    <a:p>
                      <a:r>
                        <a:rPr lang="en-US" sz="2400" dirty="0" err="1" smtClean="0"/>
                        <a:t>Nikiya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Lolita</a:t>
                      </a:r>
                    </a:p>
                    <a:p>
                      <a:r>
                        <a:rPr lang="en-US" sz="2400" dirty="0" smtClean="0"/>
                        <a:t>Sade</a:t>
                      </a:r>
                    </a:p>
                    <a:p>
                      <a:r>
                        <a:rPr lang="en-US" sz="2400" dirty="0" err="1" smtClean="0"/>
                        <a:t>Jabari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5:</a:t>
                      </a:r>
                    </a:p>
                    <a:p>
                      <a:r>
                        <a:rPr lang="en-US" sz="2400" dirty="0" err="1" smtClean="0"/>
                        <a:t>Qamar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Kourtney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Jeremy</a:t>
                      </a:r>
                    </a:p>
                    <a:p>
                      <a:r>
                        <a:rPr lang="en-US" sz="2400" dirty="0" err="1" smtClean="0"/>
                        <a:t>Nykara</a:t>
                      </a:r>
                      <a:endParaRPr lang="en-US" sz="2400" dirty="0" smtClean="0"/>
                    </a:p>
                    <a:p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6:</a:t>
                      </a:r>
                    </a:p>
                    <a:p>
                      <a:r>
                        <a:rPr lang="en-US" sz="2400" dirty="0" smtClean="0"/>
                        <a:t>Joel</a:t>
                      </a:r>
                    </a:p>
                    <a:p>
                      <a:r>
                        <a:rPr lang="en-US" sz="2400" dirty="0" err="1" smtClean="0"/>
                        <a:t>Tacara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Kejia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Aminah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7:</a:t>
                      </a:r>
                    </a:p>
                    <a:p>
                      <a:r>
                        <a:rPr lang="en-US" sz="2400" dirty="0" err="1" smtClean="0"/>
                        <a:t>Kei’Avion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Khrystin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Zion</a:t>
                      </a:r>
                    </a:p>
                    <a:p>
                      <a:r>
                        <a:rPr lang="en-US" sz="2400" dirty="0" smtClean="0"/>
                        <a:t>Justice</a:t>
                      </a:r>
                    </a:p>
                    <a:p>
                      <a:r>
                        <a:rPr lang="en-US" sz="2400" dirty="0" err="1" smtClean="0"/>
                        <a:t>Lariece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77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a student lose participation points?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Moving away from their group’s table</a:t>
            </a:r>
          </a:p>
          <a:p>
            <a:r>
              <a:rPr lang="en-US" dirty="0" smtClean="0"/>
              <a:t>Talking at a loud level of voice</a:t>
            </a:r>
          </a:p>
          <a:p>
            <a:r>
              <a:rPr lang="en-US" dirty="0" smtClean="0"/>
              <a:t>Arguing with their group members</a:t>
            </a:r>
          </a:p>
          <a:p>
            <a:r>
              <a:rPr lang="en-US" dirty="0" smtClean="0"/>
              <a:t>Not staying on task with their group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3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 7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560093"/>
              </p:ext>
            </p:extLst>
          </p:nvPr>
        </p:nvGraphicFramePr>
        <p:xfrm>
          <a:off x="457200" y="1600200"/>
          <a:ext cx="8229600" cy="1645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1: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2: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3: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4: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</a:t>
                      </a:r>
                      <a:r>
                        <a:rPr lang="en-US" sz="2400" smtClean="0"/>
                        <a:t>5: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34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Period 8</a:t>
            </a:r>
            <a:endParaRPr lang="en-US" sz="6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45772"/>
              </p:ext>
            </p:extLst>
          </p:nvPr>
        </p:nvGraphicFramePr>
        <p:xfrm>
          <a:off x="457200" y="1600200"/>
          <a:ext cx="82296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1:</a:t>
                      </a:r>
                    </a:p>
                    <a:p>
                      <a:r>
                        <a:rPr lang="en-US" sz="2400" dirty="0" smtClean="0"/>
                        <a:t>Malik</a:t>
                      </a:r>
                    </a:p>
                    <a:p>
                      <a:r>
                        <a:rPr lang="en-US" sz="2400" dirty="0" err="1" smtClean="0"/>
                        <a:t>Daizjonay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Jackson</a:t>
                      </a:r>
                    </a:p>
                    <a:p>
                      <a:r>
                        <a:rPr lang="en-US" sz="2400" dirty="0" smtClean="0"/>
                        <a:t>Tierra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2:</a:t>
                      </a:r>
                    </a:p>
                    <a:p>
                      <a:r>
                        <a:rPr lang="en-US" sz="2400" dirty="0" smtClean="0"/>
                        <a:t>A-1</a:t>
                      </a:r>
                    </a:p>
                    <a:p>
                      <a:r>
                        <a:rPr lang="en-US" sz="2400" baseline="0" dirty="0" smtClean="0"/>
                        <a:t>Garrett</a:t>
                      </a:r>
                    </a:p>
                    <a:p>
                      <a:r>
                        <a:rPr lang="en-US" sz="2400" baseline="0" dirty="0" err="1" smtClean="0"/>
                        <a:t>Tkeyah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3:</a:t>
                      </a:r>
                    </a:p>
                    <a:p>
                      <a:r>
                        <a:rPr lang="en-US" sz="2400" dirty="0" smtClean="0"/>
                        <a:t>Michelle</a:t>
                      </a:r>
                    </a:p>
                    <a:p>
                      <a:r>
                        <a:rPr lang="en-US" sz="2400" dirty="0" err="1" smtClean="0"/>
                        <a:t>Kennedi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Knowledge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Tyler Bo.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4:</a:t>
                      </a:r>
                    </a:p>
                    <a:p>
                      <a:r>
                        <a:rPr lang="en-US" sz="2400" dirty="0" err="1" smtClean="0"/>
                        <a:t>Javan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Brandi</a:t>
                      </a:r>
                    </a:p>
                    <a:p>
                      <a:r>
                        <a:rPr lang="en-US" sz="2400" dirty="0" err="1" smtClean="0"/>
                        <a:t>Sanquia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5:</a:t>
                      </a:r>
                    </a:p>
                    <a:p>
                      <a:r>
                        <a:rPr lang="en-US" sz="2400" dirty="0" smtClean="0"/>
                        <a:t>Taylor</a:t>
                      </a:r>
                    </a:p>
                    <a:p>
                      <a:r>
                        <a:rPr lang="en-US" sz="2400" dirty="0" err="1" smtClean="0"/>
                        <a:t>Trevon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Armani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6:</a:t>
                      </a:r>
                    </a:p>
                    <a:p>
                      <a:r>
                        <a:rPr lang="en-US" sz="2400" dirty="0" smtClean="0"/>
                        <a:t>Tyler Bl.</a:t>
                      </a:r>
                    </a:p>
                    <a:p>
                      <a:r>
                        <a:rPr lang="en-US" sz="2400" dirty="0" smtClean="0"/>
                        <a:t>Cameron</a:t>
                      </a:r>
                    </a:p>
                    <a:p>
                      <a:r>
                        <a:rPr lang="en-US" sz="2400" dirty="0" smtClean="0"/>
                        <a:t>Kat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Group 7:</a:t>
                      </a:r>
                    </a:p>
                    <a:p>
                      <a:r>
                        <a:rPr lang="en-US" sz="2400" dirty="0" smtClean="0"/>
                        <a:t>Derrick</a:t>
                      </a:r>
                    </a:p>
                    <a:p>
                      <a:r>
                        <a:rPr lang="en-US" sz="2400" dirty="0" err="1" smtClean="0"/>
                        <a:t>Ramaan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Assata</a:t>
                      </a:r>
                      <a:endParaRPr lang="en-US" sz="2400" dirty="0" smtClean="0"/>
                    </a:p>
                    <a:p>
                      <a:r>
                        <a:rPr lang="en-US" sz="2400" dirty="0" err="1" smtClean="0"/>
                        <a:t>Akia</a:t>
                      </a:r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058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Tuesday, November 18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</a:t>
            </a:r>
            <a:r>
              <a:rPr lang="en-US" sz="4400" dirty="0">
                <a:latin typeface="Calibri" charset="0"/>
                <a:ea typeface="ＭＳ Ｐゴシック" charset="0"/>
                <a:cs typeface="MS PGothic" charset="0"/>
              </a:rPr>
              <a:t>2014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762000"/>
            <a:ext cx="6096000" cy="5778437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HW= 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Unit 3 Review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Calibri" charset="0"/>
                <a:ea typeface="MS PGothic" charset="0"/>
              </a:rPr>
              <a:t>Problems #11-20</a:t>
            </a:r>
            <a:endParaRPr lang="en-US" sz="2800" b="1" dirty="0">
              <a:solidFill>
                <a:srgbClr val="0000FF"/>
              </a:solidFill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b="1" u="sng" dirty="0" err="1" smtClean="0">
                <a:ea typeface="MS PGothic" charset="0"/>
              </a:rPr>
              <a:t>Objective:</a:t>
            </a:r>
            <a:r>
              <a:rPr lang="en-US" sz="2800" dirty="0" err="1" smtClean="0">
                <a:ea typeface="ＭＳ Ｐゴシック" charset="0"/>
                <a:cs typeface="MS PGothic" charset="0"/>
              </a:rPr>
              <a:t>We</a:t>
            </a:r>
            <a:r>
              <a:rPr lang="en-US" sz="2800" dirty="0" smtClean="0">
                <a:ea typeface="ＭＳ Ｐゴシック" charset="0"/>
                <a:cs typeface="MS PGothic" charset="0"/>
              </a:rPr>
              <a:t> </a:t>
            </a:r>
            <a:r>
              <a:rPr lang="en-US" sz="2800" dirty="0">
                <a:ea typeface="ＭＳ Ｐゴシック" charset="0"/>
                <a:cs typeface="MS PGothic" charset="0"/>
              </a:rPr>
              <a:t>will </a:t>
            </a:r>
            <a:r>
              <a:rPr lang="en-US" sz="2800" dirty="0" smtClean="0">
                <a:ea typeface="ＭＳ Ｐゴシック" charset="0"/>
                <a:cs typeface="MS PGothic" charset="0"/>
              </a:rPr>
              <a:t>complete a POGIL to understand the how IONS are formed.</a:t>
            </a:r>
          </a:p>
          <a:p>
            <a:pPr marL="0" indent="0">
              <a:buNone/>
            </a:pPr>
            <a:r>
              <a:rPr lang="en-US" sz="2800" b="1" u="sng" dirty="0" smtClean="0">
                <a:ea typeface="MS PGothic" charset="0"/>
              </a:rPr>
              <a:t>Catalyst</a:t>
            </a:r>
            <a:r>
              <a:rPr lang="en-US" sz="2800" b="1" u="sng" dirty="0"/>
              <a:t> </a:t>
            </a:r>
            <a:r>
              <a:rPr lang="en-US" sz="2800" b="1" u="sng" dirty="0" smtClean="0"/>
              <a:t>(Answer Choices):</a:t>
            </a:r>
          </a:p>
          <a:p>
            <a:pPr marL="0" indent="0">
              <a:buNone/>
            </a:pPr>
            <a:r>
              <a:rPr lang="en-US" sz="2800" b="1" dirty="0"/>
              <a:t>F. </a:t>
            </a:r>
            <a:r>
              <a:rPr lang="en-US" sz="2800" dirty="0"/>
              <a:t>medium</a:t>
            </a:r>
          </a:p>
          <a:p>
            <a:pPr marL="0" indent="0">
              <a:buNone/>
            </a:pPr>
            <a:r>
              <a:rPr lang="en-US" sz="2800" b="1" dirty="0"/>
              <a:t>G. </a:t>
            </a:r>
            <a:r>
              <a:rPr lang="en-US" sz="2800" dirty="0"/>
              <a:t>low to medium</a:t>
            </a:r>
          </a:p>
          <a:p>
            <a:pPr marL="0" indent="0">
              <a:buNone/>
            </a:pPr>
            <a:r>
              <a:rPr lang="en-US" sz="2800" b="1" dirty="0"/>
              <a:t>H. </a:t>
            </a:r>
            <a:r>
              <a:rPr lang="en-US" sz="2800" dirty="0"/>
              <a:t>medium to high</a:t>
            </a:r>
          </a:p>
          <a:p>
            <a:pPr marL="0" indent="0">
              <a:buNone/>
            </a:pPr>
            <a:r>
              <a:rPr lang="en-US" sz="2800" b="1" dirty="0"/>
              <a:t>J. </a:t>
            </a:r>
            <a:r>
              <a:rPr lang="en-US" sz="2800" dirty="0"/>
              <a:t>high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Standard</a:t>
            </a:r>
            <a:r>
              <a:rPr lang="en-US" sz="2800" b="1" dirty="0" smtClean="0"/>
              <a:t>: IOD 401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4763" y="5994400"/>
            <a:ext cx="9144001" cy="863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latin typeface="Calibri"/>
              <a:ea typeface="MS PGothic" charset="0"/>
              <a:cs typeface="Calibri"/>
            </a:endParaRPr>
          </a:p>
          <a:p>
            <a:pPr defTabSz="457200">
              <a:buFont typeface="Calibri" charset="0"/>
              <a:buNone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11/18                                POGIL: Ions                                      69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7800" y="55753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Table of Contents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6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Exit Ticket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5500" dirty="0" smtClean="0"/>
              <a:t>Process Analyst fill out exit slip on your group’s behalf.</a:t>
            </a:r>
            <a:endParaRPr lang="en-US" sz="5100" dirty="0" smtClean="0"/>
          </a:p>
        </p:txBody>
      </p:sp>
    </p:spTree>
    <p:extLst>
      <p:ext uri="{BB962C8B-B14F-4D97-AF65-F5344CB8AC3E}">
        <p14:creationId xmlns:p14="http://schemas.microsoft.com/office/powerpoint/2010/main" val="3767077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Announcements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8100"/>
            <a:ext cx="8229600" cy="4165599"/>
          </a:xfrm>
        </p:spPr>
        <p:txBody>
          <a:bodyPr>
            <a:normAutofit/>
          </a:bodyPr>
          <a:lstStyle/>
          <a:p>
            <a:r>
              <a:rPr lang="en-US" sz="3500" dirty="0" smtClean="0"/>
              <a:t>Tutoring this week: TODAY and WEDNESDAY ONLY</a:t>
            </a:r>
          </a:p>
          <a:p>
            <a:r>
              <a:rPr lang="en-US" sz="3500" dirty="0" smtClean="0"/>
              <a:t>Test FRIDAY!!!!</a:t>
            </a:r>
          </a:p>
          <a:p>
            <a:r>
              <a:rPr lang="en-US" sz="3500" dirty="0" smtClean="0"/>
              <a:t>Notebook Check before break!!</a:t>
            </a:r>
          </a:p>
          <a:p>
            <a:pPr marL="0" indent="0">
              <a:buNone/>
            </a:pP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0952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Agenda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500" dirty="0" smtClean="0"/>
              <a:t>Catalyst/Announcements</a:t>
            </a:r>
          </a:p>
          <a:p>
            <a:r>
              <a:rPr lang="en-US" sz="5500" dirty="0" smtClean="0"/>
              <a:t>Homework Check/Review</a:t>
            </a:r>
          </a:p>
          <a:p>
            <a:r>
              <a:rPr lang="en-US" sz="5500" dirty="0" smtClean="0"/>
              <a:t>The POGIL Project: Ions</a:t>
            </a:r>
          </a:p>
        </p:txBody>
      </p:sp>
    </p:spTree>
    <p:extLst>
      <p:ext uri="{BB962C8B-B14F-4D97-AF65-F5344CB8AC3E}">
        <p14:creationId xmlns:p14="http://schemas.microsoft.com/office/powerpoint/2010/main" val="194640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(Practice </a:t>
            </a:r>
            <a:r>
              <a:rPr lang="en-US" dirty="0" err="1" smtClean="0"/>
              <a:t>Wkst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63.55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32.06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206.70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24.32 </a:t>
            </a:r>
            <a:r>
              <a:rPr lang="en-US" dirty="0" err="1" smtClean="0"/>
              <a:t>amu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765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Review #1-10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419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Rubidium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Indium, Krypton, Copper, Potassium, Magnesium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No because the 22 protons identify the atom as Titanium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dirty="0" smtClean="0"/>
              <a:t>Protons = Electrons in a neutral atom</a:t>
            </a:r>
          </a:p>
          <a:p>
            <a:pPr marL="514350" indent="-514350">
              <a:buFont typeface="+mj-lt"/>
              <a:buAutoNum type="arabicParenR" startAt="5"/>
            </a:pPr>
            <a:r>
              <a:rPr lang="en-US" dirty="0" smtClean="0"/>
              <a:t>Neutrons and Protons contribute to the atoms mass and are found in the nucleus.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 smtClean="0"/>
              <a:t>Isotopes form because the amount of neutrons in the atom changed.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 smtClean="0"/>
              <a:t>Oxygen-16: 8p, 8e, 8n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Oxygen-17: 8p, 8e, 9n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Oxygen-18: 8p, 8e, 10n</a:t>
            </a:r>
          </a:p>
          <a:p>
            <a:pPr marL="514350" indent="-514350">
              <a:buAutoNum type="arabicParenR" startAt="9"/>
            </a:pPr>
            <a:r>
              <a:rPr lang="en-US" dirty="0" smtClean="0"/>
              <a:t>65 </a:t>
            </a:r>
            <a:r>
              <a:rPr lang="en-US" dirty="0" err="1" smtClean="0"/>
              <a:t>amu</a:t>
            </a:r>
            <a:endParaRPr lang="en-US" dirty="0" smtClean="0"/>
          </a:p>
          <a:p>
            <a:pPr marL="514350" indent="-514350">
              <a:buAutoNum type="arabicParenR" startAt="9"/>
            </a:pPr>
            <a:r>
              <a:rPr lang="en-US" dirty="0" smtClean="0"/>
              <a:t>126.86 </a:t>
            </a:r>
            <a:r>
              <a:rPr lang="en-US" dirty="0" err="1" smtClean="0"/>
              <a:t>amu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90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POGIL Project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5500" dirty="0" smtClean="0"/>
              <a:t>POGIL: Process Oriented Guided Inquiry Learning</a:t>
            </a:r>
          </a:p>
          <a:p>
            <a:r>
              <a:rPr lang="en-US" sz="5500" dirty="0" smtClean="0"/>
              <a:t>Developed to help students take ownership of their learning by working in learning groups</a:t>
            </a:r>
          </a:p>
        </p:txBody>
      </p:sp>
    </p:spTree>
    <p:extLst>
      <p:ext uri="{BB962C8B-B14F-4D97-AF65-F5344CB8AC3E}">
        <p14:creationId xmlns:p14="http://schemas.microsoft.com/office/powerpoint/2010/main" val="1123240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 POGIL Project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5500" dirty="0" smtClean="0"/>
              <a:t>Learning Group Roles:</a:t>
            </a:r>
          </a:p>
          <a:p>
            <a:pPr lvl="1"/>
            <a:r>
              <a:rPr lang="en-US" sz="5100" dirty="0" smtClean="0"/>
              <a:t>Facilitator</a:t>
            </a:r>
          </a:p>
          <a:p>
            <a:pPr lvl="1"/>
            <a:r>
              <a:rPr lang="en-US" sz="5100" dirty="0" smtClean="0"/>
              <a:t>Quality Control</a:t>
            </a:r>
          </a:p>
          <a:p>
            <a:pPr lvl="1"/>
            <a:r>
              <a:rPr lang="en-US" sz="5100" dirty="0" smtClean="0"/>
              <a:t>Process Analyst (fills out exit ticket…BE HONEST…we are watching!!)</a:t>
            </a:r>
          </a:p>
          <a:p>
            <a:pPr lvl="1"/>
            <a:r>
              <a:rPr lang="en-US" sz="5100" dirty="0" smtClean="0"/>
              <a:t>Spokesperson (asks ALL questions for the group)</a:t>
            </a:r>
            <a:endParaRPr lang="en-US" sz="5100" dirty="0"/>
          </a:p>
          <a:p>
            <a:pPr marL="457200" lvl="1" indent="0">
              <a:buNone/>
            </a:pPr>
            <a:r>
              <a:rPr lang="en-US" sz="5100" dirty="0" smtClean="0"/>
              <a:t>ONLY ONE packet will be collected per group!!</a:t>
            </a:r>
          </a:p>
        </p:txBody>
      </p:sp>
    </p:spTree>
    <p:extLst>
      <p:ext uri="{BB962C8B-B14F-4D97-AF65-F5344CB8AC3E}">
        <p14:creationId xmlns:p14="http://schemas.microsoft.com/office/powerpoint/2010/main" val="3072918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Annotate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6300" b="1" dirty="0" smtClean="0"/>
              <a:t>Look over Model 1 quietly. </a:t>
            </a:r>
            <a:r>
              <a:rPr lang="en-US" sz="6300" dirty="0" smtClean="0"/>
              <a:t>Annotate any questions you have, patterns you notice, and note any information that jumps out at you and seems important.</a:t>
            </a:r>
          </a:p>
          <a:p>
            <a:r>
              <a:rPr lang="en-US" sz="6300" i="1" dirty="0" smtClean="0"/>
              <a:t>Be prepared to share your annotations with the class!</a:t>
            </a:r>
          </a:p>
          <a:p>
            <a:endParaRPr lang="en-US" sz="5500" dirty="0" smtClean="0"/>
          </a:p>
          <a:p>
            <a:pPr marL="0" indent="0">
              <a:buNone/>
            </a:pPr>
            <a:r>
              <a:rPr lang="en-US" sz="55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558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832</Words>
  <Application>Microsoft Macintosh PowerPoint</Application>
  <PresentationFormat>On-screen Show (4:3)</PresentationFormat>
  <Paragraphs>251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Tuesday, November 18th, 2014</vt:lpstr>
      <vt:lpstr>Tuesday, November 18th, 2014</vt:lpstr>
      <vt:lpstr>Announcements</vt:lpstr>
      <vt:lpstr>Agenda</vt:lpstr>
      <vt:lpstr>Homework (Practice Wkst)</vt:lpstr>
      <vt:lpstr>Unit 3 Review #1-10</vt:lpstr>
      <vt:lpstr>The POGIL Project</vt:lpstr>
      <vt:lpstr>The POGIL Project</vt:lpstr>
      <vt:lpstr>Annotate</vt:lpstr>
      <vt:lpstr>Share</vt:lpstr>
      <vt:lpstr>Before You Begin</vt:lpstr>
      <vt:lpstr>Ions POGIL</vt:lpstr>
      <vt:lpstr>Quality Control add responses!</vt:lpstr>
      <vt:lpstr>Period 1</vt:lpstr>
      <vt:lpstr>Period 2</vt:lpstr>
      <vt:lpstr>Period 5</vt:lpstr>
      <vt:lpstr>How can a student lose participation points?</vt:lpstr>
      <vt:lpstr>Period 7</vt:lpstr>
      <vt:lpstr>Period 8</vt:lpstr>
      <vt:lpstr>Exit Ticket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Beggs</dc:creator>
  <cp:lastModifiedBy>Leigha Ingham</cp:lastModifiedBy>
  <cp:revision>46</cp:revision>
  <dcterms:created xsi:type="dcterms:W3CDTF">2014-11-02T22:52:55Z</dcterms:created>
  <dcterms:modified xsi:type="dcterms:W3CDTF">2014-11-18T19:14:32Z</dcterms:modified>
</cp:coreProperties>
</file>