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74" r:id="rId2"/>
    <p:sldId id="258" r:id="rId3"/>
    <p:sldId id="277" r:id="rId4"/>
    <p:sldId id="259" r:id="rId5"/>
    <p:sldId id="260" r:id="rId6"/>
    <p:sldId id="276" r:id="rId7"/>
    <p:sldId id="263" r:id="rId8"/>
    <p:sldId id="272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5" r:id="rId17"/>
    <p:sldId id="261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912" y="4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59C9C8-CD13-DB48-A09A-7FF4BF519325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57ABA5-DEB8-AC4B-892B-57B900801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380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2" name="Placeholder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D6AFD-DCEB-7B47-925B-A7B62ABDADEF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52D8F-E24F-8848-9C98-18E156963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837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D6AFD-DCEB-7B47-925B-A7B62ABDADEF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52D8F-E24F-8848-9C98-18E156963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92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D6AFD-DCEB-7B47-925B-A7B62ABDADEF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52D8F-E24F-8848-9C98-18E156963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945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D6AFD-DCEB-7B47-925B-A7B62ABDADEF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52D8F-E24F-8848-9C98-18E156963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411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D6AFD-DCEB-7B47-925B-A7B62ABDADEF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52D8F-E24F-8848-9C98-18E156963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473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D6AFD-DCEB-7B47-925B-A7B62ABDADEF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52D8F-E24F-8848-9C98-18E156963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06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D6AFD-DCEB-7B47-925B-A7B62ABDADEF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52D8F-E24F-8848-9C98-18E156963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456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D6AFD-DCEB-7B47-925B-A7B62ABDADEF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52D8F-E24F-8848-9C98-18E156963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720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D6AFD-DCEB-7B47-925B-A7B62ABDADEF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52D8F-E24F-8848-9C98-18E156963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503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D6AFD-DCEB-7B47-925B-A7B62ABDADEF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52D8F-E24F-8848-9C98-18E156963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424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D6AFD-DCEB-7B47-925B-A7B62ABDADEF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52D8F-E24F-8848-9C98-18E156963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045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D6AFD-DCEB-7B47-925B-A7B62ABDADEF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52D8F-E24F-8848-9C98-18E156963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45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458200" cy="838200"/>
          </a:xfrm>
        </p:spPr>
        <p:txBody>
          <a:bodyPr/>
          <a:lstStyle/>
          <a:p>
            <a:pPr algn="ctr" eaLnBrk="1" hangingPunct="1"/>
            <a:r>
              <a:rPr lang="en-US" sz="4400" dirty="0" smtClean="0">
                <a:latin typeface="Calibri" charset="0"/>
              </a:rPr>
              <a:t>Friday, October 24th, </a:t>
            </a:r>
            <a:r>
              <a:rPr lang="en-US" sz="4400" dirty="0">
                <a:latin typeface="Calibri" charset="0"/>
              </a:rPr>
              <a:t>2014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3048000" y="914400"/>
            <a:ext cx="5908675" cy="59436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b="1" dirty="0">
                <a:solidFill>
                  <a:srgbClr val="0000FF"/>
                </a:solidFill>
                <a:latin typeface="Calibri" charset="0"/>
              </a:rPr>
              <a:t>Homework: </a:t>
            </a:r>
            <a:r>
              <a:rPr lang="en-US" sz="2800" b="1" dirty="0" smtClean="0">
                <a:solidFill>
                  <a:srgbClr val="0000FF"/>
                </a:solidFill>
                <a:latin typeface="Calibri" charset="0"/>
              </a:rPr>
              <a:t>get chart signed; Week 8 Agenda Problems</a:t>
            </a:r>
            <a:endParaRPr lang="en-US" sz="2800" b="1" dirty="0">
              <a:solidFill>
                <a:srgbClr val="0000FF"/>
              </a:solidFill>
              <a:latin typeface="Calibri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800" b="1" dirty="0">
                <a:latin typeface="Calibri" charset="0"/>
              </a:rPr>
              <a:t>Objective: 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We will be able to describe the components of Dalton’s Atomic Theory. We will be able to gain information from reading the period table.</a:t>
            </a:r>
            <a:endParaRPr lang="en-US" sz="2800" b="1" dirty="0" smtClean="0">
              <a:latin typeface="Calibri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800" b="1" dirty="0" smtClean="0">
                <a:latin typeface="Calibri" charset="0"/>
              </a:rPr>
              <a:t>Catalyst: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What do you already know about “atoms”? Write as many things as you can think of.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dirty="0" smtClean="0">
              <a:latin typeface="Calibri" charset="0"/>
            </a:endParaRPr>
          </a:p>
          <a:p>
            <a:pPr marL="514350" indent="-514350" eaLnBrk="1" hangingPunct="1">
              <a:lnSpc>
                <a:spcPct val="90000"/>
              </a:lnSpc>
              <a:buFontTx/>
              <a:buAutoNum type="alphaLcParenR"/>
            </a:pPr>
            <a:endParaRPr lang="en-US" dirty="0" smtClean="0">
              <a:latin typeface="Calibri" charset="0"/>
            </a:endParaRPr>
          </a:p>
          <a:p>
            <a:pPr marL="514350" indent="-514350" eaLnBrk="1" hangingPunct="1">
              <a:lnSpc>
                <a:spcPct val="90000"/>
              </a:lnSpc>
              <a:buFontTx/>
              <a:buAutoNum type="alphaLcParenR"/>
            </a:pPr>
            <a:endParaRPr lang="en-US" dirty="0">
              <a:latin typeface="Calibri" charset="0"/>
            </a:endParaRPr>
          </a:p>
        </p:txBody>
      </p:sp>
      <p:sp>
        <p:nvSpPr>
          <p:cNvPr id="14339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13" y="914400"/>
            <a:ext cx="2884487" cy="38100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sz="2000" b="1" u="sng">
                <a:latin typeface="Calibri" charset="0"/>
              </a:rPr>
              <a:t>Classroom expectations: 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</a:rPr>
              <a:t>Wear Kenwood ID.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</a:rPr>
              <a:t>Cell phones, music players,  and headphones are put away.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</a:rPr>
              <a:t>Food is disposed of or put away.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</a:rPr>
              <a:t>Dressed appropriately.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</a:rPr>
              <a:t>Notebook is out and you are ready for today’</a:t>
            </a:r>
            <a:r>
              <a:rPr lang="en-US" altLang="ja-JP" sz="2000" b="1">
                <a:latin typeface="Calibri" charset="0"/>
              </a:rPr>
              <a:t>s class.</a:t>
            </a:r>
          </a:p>
          <a:p>
            <a:pPr eaLnBrk="1" hangingPunct="1"/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213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Question 1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500" dirty="0" smtClean="0"/>
              <a:t>What</a:t>
            </a:r>
            <a:r>
              <a:rPr lang="en-US" sz="5500" baseline="0" dirty="0" smtClean="0"/>
              <a:t> number tells us the number of protons in an atom?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3948232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Question 2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500" dirty="0" smtClean="0"/>
              <a:t>What</a:t>
            </a:r>
            <a:r>
              <a:rPr lang="en-US" sz="5500" baseline="0" dirty="0" smtClean="0"/>
              <a:t> does the atomic mass tell us?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3250409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Question 3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500" dirty="0" smtClean="0"/>
              <a:t>Write</a:t>
            </a:r>
            <a:r>
              <a:rPr lang="en-US" sz="5500" baseline="0" dirty="0" smtClean="0"/>
              <a:t> the symbol and # of protons, neutrons and electrons for: Potassium.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893765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Question 4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500" dirty="0" smtClean="0"/>
              <a:t>Write</a:t>
            </a:r>
            <a:r>
              <a:rPr lang="en-US" sz="5500" baseline="0" dirty="0" smtClean="0"/>
              <a:t> the symbol and # of protons, neutrons and electrons for: Iodine.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3292528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Question 5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500" dirty="0" smtClean="0"/>
              <a:t>Which</a:t>
            </a:r>
            <a:r>
              <a:rPr lang="en-US" sz="5500" baseline="0" dirty="0" smtClean="0"/>
              <a:t> has more neutrons: Gold or Platinum?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4225059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Question 6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500" dirty="0" smtClean="0"/>
              <a:t>Which has more neutrons: Mercury or Lead?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3126704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b="1" dirty="0" smtClean="0"/>
              <a:t>What elements do I need to know?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Honors: Elements 1-36, 47, 50, 53, 79, 80, 82</a:t>
            </a:r>
          </a:p>
          <a:p>
            <a:pPr marL="0" indent="0">
              <a:buNone/>
            </a:pPr>
            <a:endParaRPr lang="en-US" sz="2200" dirty="0"/>
          </a:p>
          <a:p>
            <a:pPr marL="0" indent="0" algn="ctr">
              <a:buNone/>
            </a:pPr>
            <a:r>
              <a:rPr lang="en-US" sz="4800" dirty="0" smtClean="0">
                <a:solidFill>
                  <a:srgbClr val="FF0000"/>
                </a:solidFill>
              </a:rPr>
              <a:t>Quiz: 11/3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Know: </a:t>
            </a:r>
            <a:r>
              <a:rPr lang="en-US" u="sng" dirty="0" smtClean="0"/>
              <a:t>Name </a:t>
            </a:r>
            <a:r>
              <a:rPr lang="en-US" u="sng" dirty="0" smtClean="0">
                <a:sym typeface="Wingdings"/>
              </a:rPr>
              <a:t> Symbol  AND Symbol  Name</a:t>
            </a:r>
          </a:p>
          <a:p>
            <a:pPr marL="0" indent="0" algn="ctr">
              <a:buNone/>
            </a:pPr>
            <a:r>
              <a:rPr lang="en-US" b="1" dirty="0" smtClean="0">
                <a:sym typeface="Wingdings"/>
              </a:rPr>
              <a:t>SPELLING COUNTS!!!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43216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b="1" dirty="0" smtClean="0"/>
              <a:t>What elements do I need to know?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College Bound: Elements 1-20</a:t>
            </a:r>
          </a:p>
          <a:p>
            <a:pPr marL="0" indent="0">
              <a:buNone/>
            </a:pPr>
            <a:endParaRPr lang="en-US" sz="2200" dirty="0"/>
          </a:p>
          <a:p>
            <a:pPr marL="0" indent="0" algn="ctr">
              <a:buNone/>
            </a:pPr>
            <a:r>
              <a:rPr lang="en-US" sz="4800" dirty="0" smtClean="0">
                <a:solidFill>
                  <a:srgbClr val="FF0000"/>
                </a:solidFill>
              </a:rPr>
              <a:t>Quiz: 11/3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Know: </a:t>
            </a:r>
            <a:r>
              <a:rPr lang="en-US" u="sng" dirty="0" smtClean="0"/>
              <a:t>Name </a:t>
            </a:r>
            <a:r>
              <a:rPr lang="en-US" u="sng" dirty="0" smtClean="0">
                <a:sym typeface="Wingdings"/>
              </a:rPr>
              <a:t> Symbol  AND Symbol  Name</a:t>
            </a:r>
          </a:p>
          <a:p>
            <a:pPr marL="0" indent="0" algn="ctr">
              <a:buNone/>
            </a:pPr>
            <a:r>
              <a:rPr lang="en-US" b="1" dirty="0" smtClean="0">
                <a:sym typeface="Wingdings"/>
              </a:rPr>
              <a:t>SPELLING COUNTS!!!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70000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dirty="0">
                <a:latin typeface="Calibri" charset="0"/>
                <a:ea typeface="ＭＳ Ｐゴシック" charset="0"/>
                <a:cs typeface="ＭＳ Ｐゴシック" charset="0"/>
              </a:rPr>
              <a:t>Announcements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20800"/>
            <a:ext cx="8229600" cy="5207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No tutoring today, however:</a:t>
            </a:r>
          </a:p>
          <a:p>
            <a:pPr lvl="1"/>
            <a:r>
              <a:rPr lang="en-US" sz="3200" dirty="0" smtClean="0"/>
              <a:t>Come to room 301 IMMEDIATELY to sign out a Unit 2 Test to finish corrections</a:t>
            </a:r>
          </a:p>
          <a:p>
            <a:pPr lvl="1"/>
            <a:r>
              <a:rPr lang="en-US" sz="3200" dirty="0" smtClean="0"/>
              <a:t>Ms. Ingham will leave at 3:30</a:t>
            </a:r>
          </a:p>
          <a:p>
            <a:r>
              <a:rPr lang="en-US" sz="3600" dirty="0" smtClean="0"/>
              <a:t>Tutoring next week:</a:t>
            </a:r>
            <a:r>
              <a:rPr lang="en-US" sz="3600" dirty="0"/>
              <a:t> </a:t>
            </a:r>
            <a:r>
              <a:rPr lang="en-US" sz="3600" dirty="0" smtClean="0"/>
              <a:t>Wednesday and Thursday after school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TODAY IS </a:t>
            </a:r>
            <a:r>
              <a:rPr lang="en-US" sz="3600" u="sng" dirty="0" smtClean="0">
                <a:solidFill>
                  <a:srgbClr val="FF0000"/>
                </a:solidFill>
              </a:rPr>
              <a:t>LAST</a:t>
            </a:r>
            <a:r>
              <a:rPr lang="en-US" sz="3600" dirty="0" smtClean="0">
                <a:solidFill>
                  <a:srgbClr val="FF0000"/>
                </a:solidFill>
              </a:rPr>
              <a:t> DAY TO TURN IN LAB</a:t>
            </a:r>
          </a:p>
          <a:p>
            <a:r>
              <a:rPr lang="en-US" sz="3600" dirty="0" smtClean="0"/>
              <a:t>Quarter ends in: </a:t>
            </a:r>
            <a:r>
              <a:rPr lang="en-US" sz="3600" u="sng" dirty="0" smtClean="0"/>
              <a:t>9</a:t>
            </a:r>
            <a:r>
              <a:rPr lang="en-US" sz="3600" dirty="0" smtClean="0"/>
              <a:t> school days!</a:t>
            </a:r>
          </a:p>
          <a:p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708704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dirty="0">
                <a:latin typeface="Calibri" charset="0"/>
                <a:ea typeface="ＭＳ Ｐゴシック" charset="0"/>
                <a:cs typeface="ＭＳ Ｐゴシック" charset="0"/>
              </a:rPr>
              <a:t>Announcements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20800"/>
            <a:ext cx="8229600" cy="5207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No tutoring today</a:t>
            </a:r>
          </a:p>
          <a:p>
            <a:r>
              <a:rPr lang="en-US" sz="3600" dirty="0" smtClean="0"/>
              <a:t>Test Corrections for Unit 2 can be done MONDAY after or before school ONLY</a:t>
            </a:r>
          </a:p>
          <a:p>
            <a:r>
              <a:rPr lang="en-US" sz="3600" dirty="0" smtClean="0"/>
              <a:t>Tutoring next week:</a:t>
            </a:r>
            <a:r>
              <a:rPr lang="en-US" sz="3600" dirty="0"/>
              <a:t> </a:t>
            </a:r>
            <a:r>
              <a:rPr lang="en-US" sz="3600" dirty="0" smtClean="0"/>
              <a:t>Wednesday and Thursday after school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TODAY IS </a:t>
            </a:r>
            <a:r>
              <a:rPr lang="en-US" sz="3600" u="sng" dirty="0" smtClean="0">
                <a:solidFill>
                  <a:srgbClr val="FF0000"/>
                </a:solidFill>
              </a:rPr>
              <a:t>LAST</a:t>
            </a:r>
            <a:r>
              <a:rPr lang="en-US" sz="3600" dirty="0" smtClean="0">
                <a:solidFill>
                  <a:srgbClr val="FF0000"/>
                </a:solidFill>
              </a:rPr>
              <a:t> DAY TO TURN IN LAB!!</a:t>
            </a:r>
          </a:p>
          <a:p>
            <a:r>
              <a:rPr lang="en-US" sz="3600" dirty="0" smtClean="0"/>
              <a:t>Quarter ends in: </a:t>
            </a:r>
            <a:r>
              <a:rPr lang="en-US" sz="3600" u="sng" dirty="0" smtClean="0"/>
              <a:t>9</a:t>
            </a:r>
            <a:r>
              <a:rPr lang="en-US" sz="3600" dirty="0" smtClean="0"/>
              <a:t> school days!</a:t>
            </a:r>
          </a:p>
        </p:txBody>
      </p:sp>
    </p:spTree>
    <p:extLst>
      <p:ext uri="{BB962C8B-B14F-4D97-AF65-F5344CB8AC3E}">
        <p14:creationId xmlns:p14="http://schemas.microsoft.com/office/powerpoint/2010/main" val="1064980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4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6600" b="1">
                <a:latin typeface="Arial" charset="0"/>
                <a:ea typeface="ＭＳ Ｐゴシック" charset="0"/>
                <a:cs typeface="ＭＳ Ｐゴシック" charset="0"/>
              </a:rPr>
              <a:t>Agenda</a:t>
            </a:r>
          </a:p>
        </p:txBody>
      </p:sp>
      <p:sp>
        <p:nvSpPr>
          <p:cNvPr id="14338" name="Content Placeholder 5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400" dirty="0" smtClean="0"/>
              <a:t>Catalyst </a:t>
            </a:r>
          </a:p>
          <a:p>
            <a:pPr eaLnBrk="1" hangingPunct="1">
              <a:defRPr/>
            </a:pPr>
            <a:r>
              <a:rPr lang="en-US" sz="4400" dirty="0" smtClean="0"/>
              <a:t>Announcements</a:t>
            </a:r>
          </a:p>
          <a:p>
            <a:pPr eaLnBrk="1" hangingPunct="1">
              <a:defRPr/>
            </a:pPr>
            <a:r>
              <a:rPr lang="en-US" sz="4400" dirty="0" smtClean="0"/>
              <a:t>Atomic Theory Reading</a:t>
            </a:r>
          </a:p>
          <a:p>
            <a:pPr eaLnBrk="1" hangingPunct="1">
              <a:defRPr/>
            </a:pPr>
            <a:r>
              <a:rPr lang="en-US" sz="4400" dirty="0" smtClean="0"/>
              <a:t>Notes</a:t>
            </a:r>
          </a:p>
          <a:p>
            <a:pPr eaLnBrk="1" hangingPunct="1">
              <a:defRPr/>
            </a:pPr>
            <a:r>
              <a:rPr lang="en-US" sz="4400" dirty="0" smtClean="0"/>
              <a:t>Periodic Table</a:t>
            </a:r>
          </a:p>
          <a:p>
            <a:pPr eaLnBrk="1" hangingPunct="1">
              <a:defRPr/>
            </a:pP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1690297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b="1" dirty="0" smtClean="0"/>
              <a:t>Atomic Theory Reading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500" dirty="0" smtClean="0"/>
              <a:t>Read and annotate the provided passage.</a:t>
            </a:r>
          </a:p>
          <a:p>
            <a:r>
              <a:rPr lang="en-US" sz="5500" dirty="0" smtClean="0"/>
              <a:t>When you are finished, answer the questions that follow the reading.</a:t>
            </a:r>
            <a:endParaRPr lang="en-US" sz="5100" dirty="0" smtClean="0"/>
          </a:p>
        </p:txBody>
      </p:sp>
    </p:spTree>
    <p:extLst>
      <p:ext uri="{BB962C8B-B14F-4D97-AF65-F5344CB8AC3E}">
        <p14:creationId xmlns:p14="http://schemas.microsoft.com/office/powerpoint/2010/main" val="1647997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Table of 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5333"/>
            <a:ext cx="8686800" cy="5444067"/>
          </a:xfrm>
        </p:spPr>
        <p:txBody>
          <a:bodyPr>
            <a:normAutofit/>
          </a:bodyPr>
          <a:lstStyle/>
          <a:p>
            <a:pPr marL="0" indent="0">
              <a:buFont typeface="Arial" charset="0"/>
              <a:buNone/>
              <a:defRPr/>
            </a:pPr>
            <a:r>
              <a:rPr lang="en-US" u="sng" dirty="0" smtClean="0"/>
              <a:t>Page                           Title                                  Date</a:t>
            </a:r>
          </a:p>
          <a:p>
            <a:pPr marL="514350" indent="-514350">
              <a:buFont typeface="Wingdings" charset="2"/>
              <a:buAutoNum type="arabicPlain" startAt="46"/>
              <a:defRPr/>
            </a:pPr>
            <a:r>
              <a:rPr lang="en-US" dirty="0" smtClean="0">
                <a:solidFill>
                  <a:srgbClr val="008000"/>
                </a:solidFill>
              </a:rPr>
              <a:t>                Unit 2 Review                             10/21</a:t>
            </a:r>
          </a:p>
          <a:p>
            <a:pPr marL="514350" indent="-514350">
              <a:buFont typeface="Wingdings" charset="2"/>
              <a:buAutoNum type="arabicPlain" startAt="46"/>
              <a:defRPr/>
            </a:pP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             Week 8 Textbook Reading         10/22</a:t>
            </a:r>
          </a:p>
          <a:p>
            <a:pPr marL="514350" indent="-514350">
              <a:buFont typeface="Wingdings" charset="2"/>
              <a:buAutoNum type="arabicPlain" startAt="46"/>
              <a:defRPr/>
            </a:pP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            Reading: Atomic Theory              10/24</a:t>
            </a:r>
          </a:p>
          <a:p>
            <a:pPr marL="514350" indent="-514350">
              <a:buFont typeface="Wingdings" charset="2"/>
              <a:buAutoNum type="arabicPlain" startAt="46"/>
              <a:defRPr/>
            </a:pP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          Notes: Periodic Table Basics         10/24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119474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istockphoto_1199095_composition_notebo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19"/>
          <a:stretch>
            <a:fillRect/>
          </a:stretch>
        </p:blipFill>
        <p:spPr bwMode="auto">
          <a:xfrm>
            <a:off x="0" y="228600"/>
            <a:ext cx="9144000" cy="66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4267200" y="685800"/>
            <a:ext cx="441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4000" b="1" u="sng" dirty="0" smtClean="0">
                <a:solidFill>
                  <a:srgbClr val="0000FF"/>
                </a:solidFill>
                <a:latin typeface="Calibri" charset="0"/>
              </a:rPr>
              <a:t>Periodic Table Basics</a:t>
            </a:r>
            <a:endParaRPr lang="en-US" sz="4000" b="1" u="sng" dirty="0">
              <a:solidFill>
                <a:srgbClr val="0000FF"/>
              </a:solidFill>
              <a:latin typeface="Calibri" charset="0"/>
            </a:endParaRPr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7423150" y="5410200"/>
            <a:ext cx="1295400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3800" b="1" dirty="0" smtClean="0">
                <a:solidFill>
                  <a:srgbClr val="0000FF"/>
                </a:solidFill>
                <a:latin typeface="Calibri" charset="0"/>
                <a:cs typeface="Calibri" charset="0"/>
              </a:rPr>
              <a:t>49</a:t>
            </a:r>
            <a:endParaRPr lang="en-US" sz="3800" b="1" dirty="0">
              <a:solidFill>
                <a:srgbClr val="0000FF"/>
              </a:solidFill>
              <a:latin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288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3152"/>
            <a:ext cx="8229600" cy="1143000"/>
          </a:xfrm>
        </p:spPr>
        <p:txBody>
          <a:bodyPr/>
          <a:lstStyle/>
          <a:p>
            <a:r>
              <a:rPr lang="en-US" b="1" dirty="0" smtClean="0"/>
              <a:t>An Atom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6804" r="-6804"/>
          <a:stretch>
            <a:fillRect/>
          </a:stretch>
        </p:blipFill>
        <p:spPr>
          <a:xfrm>
            <a:off x="-946484" y="731837"/>
            <a:ext cx="11139258" cy="6126163"/>
          </a:xfrm>
        </p:spPr>
      </p:pic>
    </p:spTree>
    <p:extLst>
      <p:ext uri="{BB962C8B-B14F-4D97-AF65-F5344CB8AC3E}">
        <p14:creationId xmlns:p14="http://schemas.microsoft.com/office/powerpoint/2010/main" val="3710896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Practice Questions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349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445</Words>
  <Application>Microsoft Macintosh PowerPoint</Application>
  <PresentationFormat>On-screen Show (4:3)</PresentationFormat>
  <Paragraphs>69</Paragraphs>
  <Slides>17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Friday, October 24th, 2014</vt:lpstr>
      <vt:lpstr>Announcements</vt:lpstr>
      <vt:lpstr>Announcements</vt:lpstr>
      <vt:lpstr>Agenda</vt:lpstr>
      <vt:lpstr>Atomic Theory Reading</vt:lpstr>
      <vt:lpstr>Table of Contents</vt:lpstr>
      <vt:lpstr>PowerPoint Presentation</vt:lpstr>
      <vt:lpstr>An Atom</vt:lpstr>
      <vt:lpstr>Practice Questions</vt:lpstr>
      <vt:lpstr>Question 1</vt:lpstr>
      <vt:lpstr>Question 2</vt:lpstr>
      <vt:lpstr>Question 3</vt:lpstr>
      <vt:lpstr>Question 4</vt:lpstr>
      <vt:lpstr>Question 5</vt:lpstr>
      <vt:lpstr>Question 6</vt:lpstr>
      <vt:lpstr>What elements do I need to know?</vt:lpstr>
      <vt:lpstr>What elements do I need to know?</vt:lpstr>
    </vt:vector>
  </TitlesOfParts>
  <Company>Chicago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10/24/14</dc:title>
  <dc:creator>Betsy Miller</dc:creator>
  <cp:lastModifiedBy>Leigha Ingham</cp:lastModifiedBy>
  <cp:revision>18</cp:revision>
  <dcterms:created xsi:type="dcterms:W3CDTF">2014-10-21T14:35:04Z</dcterms:created>
  <dcterms:modified xsi:type="dcterms:W3CDTF">2014-10-28T01:48:25Z</dcterms:modified>
</cp:coreProperties>
</file>